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F5B"/>
    <a:srgbClr val="B98F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0"/>
  </p:normalViewPr>
  <p:slideViewPr>
    <p:cSldViewPr snapToGrid="0">
      <p:cViewPr varScale="1">
        <p:scale>
          <a:sx n="90" d="100"/>
          <a:sy n="90" d="100"/>
        </p:scale>
        <p:origin x="232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7F092-449E-AF31-D1CD-DEF050C212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A6FC5F-7BBB-A5DE-1864-06AEDC967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6E506-FDC7-4CCB-D752-F08E97884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D688-DB44-8540-81BB-E03E1D2B8AB2}" type="datetimeFigureOut">
              <a:rPr lang="en-US" smtClean="0"/>
              <a:t>9/7/23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7E57A-A663-744F-B9A4-7F652508F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E0134-C2B3-2294-BB4E-55C1271EC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370A-DF64-6A4A-B933-5F3A49040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404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39AC1-9E18-BDD7-2C61-EFA4CF682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F07B7D-4693-F2DF-D7BD-560DCF72E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4C966-A552-1791-D934-1F2375239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D688-DB44-8540-81BB-E03E1D2B8AB2}" type="datetimeFigureOut">
              <a:rPr lang="en-US" smtClean="0"/>
              <a:t>9/7/23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6C48A-C7FE-1AA2-7D08-1C210FA7B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576DE-3D60-6918-55AE-45E40CDEF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370A-DF64-6A4A-B933-5F3A49040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46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A9311F-60C7-C849-019C-D2EBA7AE7C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F90D51-0E32-36DB-4AB1-77C1A973E1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BA3875-EA9E-7E3C-12CC-BE2C2874C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D688-DB44-8540-81BB-E03E1D2B8AB2}" type="datetimeFigureOut">
              <a:rPr lang="en-US" smtClean="0"/>
              <a:t>9/7/23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21FCB4-9EB0-C063-E298-1B9CC26F5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190DA-9B4F-2384-2CA5-C04908619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370A-DF64-6A4A-B933-5F3A49040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562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A4226-E2EE-32A8-8D79-2AE0309BD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DD20C-389B-9F6A-68FE-897F53B3F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B6FAD-3470-8E70-8E8C-DCFA937A6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D688-DB44-8540-81BB-E03E1D2B8AB2}" type="datetimeFigureOut">
              <a:rPr lang="en-US" smtClean="0"/>
              <a:t>9/7/23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B11D3A-4ED5-E06D-7B22-2DDC66A28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3B9C94-CA4A-052F-1DCF-CD1BD8825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370A-DF64-6A4A-B933-5F3A49040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41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11679-6C2A-77FA-93E4-1EDD04A7B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28304B-3DB7-A89B-C8FF-5F4A02974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DCC4A-59C2-7643-54A0-D2448A522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D688-DB44-8540-81BB-E03E1D2B8AB2}" type="datetimeFigureOut">
              <a:rPr lang="en-US" smtClean="0"/>
              <a:t>9/7/23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30C679-7AEF-049F-49FD-90353975C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7556C7-8BAF-463A-834C-E52BA9B94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370A-DF64-6A4A-B933-5F3A49040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555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29872-FC65-0A9B-8C6A-2E5F1DE62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359E9-4A11-8C04-D2A0-6EC52A63E6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54487D-D1CA-0E76-5D20-AC0262A162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B95EFC-552B-7A5E-7986-598E3A07C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D688-DB44-8540-81BB-E03E1D2B8AB2}" type="datetimeFigureOut">
              <a:rPr lang="en-US" smtClean="0"/>
              <a:t>9/7/23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697DB3-C848-0E46-C1AC-4CD08FB02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B0504C-9DCC-BD0A-0656-A19F25745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370A-DF64-6A4A-B933-5F3A49040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980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663CB-D0F4-D66E-1929-571F5A139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61DA91-5CB2-FF77-6951-A11A21F8D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A7E979-E8DB-6E95-1BF3-C520AEB86F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BFE005-C90A-FF07-DD0A-30C05A5F6D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FED185-3899-D69C-A355-8F21434522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969771-E079-812A-A3E4-27859C95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D688-DB44-8540-81BB-E03E1D2B8AB2}" type="datetimeFigureOut">
              <a:rPr lang="en-US" smtClean="0"/>
              <a:t>9/7/23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DDFE48-72D5-0548-0C01-83BCD234F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091896-159F-E424-3DD2-A7E8E4135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370A-DF64-6A4A-B933-5F3A49040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046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EAE1F-9709-52B9-3DAC-FC76D2A4D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E009C6-B777-64D4-D2A6-D2081FE6A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D688-DB44-8540-81BB-E03E1D2B8AB2}" type="datetimeFigureOut">
              <a:rPr lang="en-US" smtClean="0"/>
              <a:t>9/7/23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E6D01C-7223-EBAA-3614-3993E5494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4B7B09-F3CE-08A2-B279-325E533E0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370A-DF64-6A4A-B933-5F3A49040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22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EE99C1-556D-CD1C-5092-0DAF05C4D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D688-DB44-8540-81BB-E03E1D2B8AB2}" type="datetimeFigureOut">
              <a:rPr lang="en-US" smtClean="0"/>
              <a:t>9/7/23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8BC253-C19D-C2EF-5231-9DDDF7CDC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BBC2D3-3A86-C87E-BFEF-E5FD51A96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370A-DF64-6A4A-B933-5F3A49040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39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3BE31-B7D2-78C9-7F84-0BBBB5B88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A01D9-BE77-F748-DC5F-899A6CE23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AAFCAA-0119-CE17-1039-413BCCC506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5FA41D-3992-596A-A52C-A87007F23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D688-DB44-8540-81BB-E03E1D2B8AB2}" type="datetimeFigureOut">
              <a:rPr lang="en-US" smtClean="0"/>
              <a:t>9/7/23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2404A0-07A2-FECB-0A28-55C425062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DF3925-4436-A3C3-3FFF-404B4B6FC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370A-DF64-6A4A-B933-5F3A49040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89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A70F7-DA20-8553-78AD-2F6FCB5EE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2854E5-3DE2-6775-F76B-A4B8B41E12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E4E324-2F4D-5FBE-45A5-945A867A93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05924C-4225-F843-D337-AA1B5F382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D688-DB44-8540-81BB-E03E1D2B8AB2}" type="datetimeFigureOut">
              <a:rPr lang="en-US" smtClean="0"/>
              <a:t>9/7/23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888AA9-75CF-82A5-C1E0-003DB298F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3DA268-86DD-F6A0-C916-63009986D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370A-DF64-6A4A-B933-5F3A49040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12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115FAB-78BC-2FEE-CCBB-6F2B531A2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89ED9-62D5-D8E5-4042-D61237C27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C38B36-C27F-A94D-3E51-D6D0F661A3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1D688-DB44-8540-81BB-E03E1D2B8AB2}" type="datetimeFigureOut">
              <a:rPr lang="en-US" smtClean="0"/>
              <a:t>9/7/23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86227-5370-8C99-3763-8B18195F8D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FFD18-02CD-47D0-0221-C07712E55A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5370A-DF64-6A4A-B933-5F3A49040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224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D3C4F6C-81B6-B367-B8AD-63BE8DDC1A83}"/>
              </a:ext>
            </a:extLst>
          </p:cNvPr>
          <p:cNvSpPr txBox="1"/>
          <p:nvPr/>
        </p:nvSpPr>
        <p:spPr>
          <a:xfrm>
            <a:off x="901874" y="2167003"/>
            <a:ext cx="74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1F5B"/>
                </a:solidFill>
                <a:latin typeface="Montserrat" pitchFamily="2" charset="77"/>
              </a:rPr>
              <a:t>Interests go in this box • Interests go in this box • Interests go in this box • Interests go in this box • Interests go in this box • Interests go in this box • Interests go in this box •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A62448-5CD3-9F1D-0C7C-2CA2A0EB8BDD}"/>
              </a:ext>
            </a:extLst>
          </p:cNvPr>
          <p:cNvSpPr txBox="1"/>
          <p:nvPr/>
        </p:nvSpPr>
        <p:spPr>
          <a:xfrm>
            <a:off x="1903956" y="601249"/>
            <a:ext cx="7440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1F5B"/>
                </a:solidFill>
                <a:latin typeface="Tropiline" pitchFamily="2" charset="77"/>
              </a:rPr>
              <a:t>Your Name Goes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C3EC8F-C81B-E4BA-3764-0DFCE6EE3889}"/>
              </a:ext>
            </a:extLst>
          </p:cNvPr>
          <p:cNvSpPr txBox="1"/>
          <p:nvPr/>
        </p:nvSpPr>
        <p:spPr>
          <a:xfrm>
            <a:off x="901874" y="4158641"/>
            <a:ext cx="74404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1F5B"/>
                </a:solidFill>
                <a:latin typeface="Montserrat" pitchFamily="2" charset="77"/>
              </a:rPr>
              <a:t>My ideas • My ideas • My ideas • My ideas • My ideas • My ideas • My ideas • My ideas • My ideas • My ideas • My ideas • My ideas • My ideas • My ideas • My ideas • My ideas • My ideas • My ideas • My ideas • My ideas • My ideas • My ideas • My ideas • My ideas • My ideas • My ideas • My ideas • My ideas • My ideas • My ideas • </a:t>
            </a:r>
          </a:p>
        </p:txBody>
      </p:sp>
    </p:spTree>
    <p:extLst>
      <p:ext uri="{BB962C8B-B14F-4D97-AF65-F5344CB8AC3E}">
        <p14:creationId xmlns:p14="http://schemas.microsoft.com/office/powerpoint/2010/main" val="1462476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136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Tropiline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Chelsea Mancia</dc:creator>
  <cp:lastModifiedBy>Chelsea Mancia</cp:lastModifiedBy>
  <cp:revision>2</cp:revision>
  <dcterms:created xsi:type="dcterms:W3CDTF">2023-09-07T14:26:45Z</dcterms:created>
  <dcterms:modified xsi:type="dcterms:W3CDTF">2023-09-07T14:44:09Z</dcterms:modified>
</cp:coreProperties>
</file>