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2456"/>
    <a:srgbClr val="718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/>
    <p:restoredTop sz="94625"/>
  </p:normalViewPr>
  <p:slideViewPr>
    <p:cSldViewPr snapToGrid="0" snapToObjects="1">
      <p:cViewPr varScale="1">
        <p:scale>
          <a:sx n="116" d="100"/>
          <a:sy n="116" d="100"/>
        </p:scale>
        <p:origin x="664" y="1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4F6C2-BD86-AE4E-87D2-0325EB9C9863}" type="datetimeFigureOut">
              <a:rPr lang="en-US" smtClean="0"/>
              <a:t>8/1/22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A1A81-566C-524E-940E-B08BD3589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72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A1A81-566C-524E-940E-B08BD35890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86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A1A81-566C-524E-940E-B08BD35890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64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A1A81-566C-524E-940E-B08BD35890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20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5282E-AF91-D900-21B5-3B9992CE10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2E0D05-FFDB-6165-0727-710C272D3A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88C60-A465-8922-0195-6DDFFD759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0689E-009D-79CE-5716-98751CCDE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B833DD-5BAF-5E62-EF2D-6D7084F0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85E62-B50C-C435-E687-50F83F14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D76BBC-E422-3C66-BE5A-1CA23FCD1A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36404-76E1-BF7D-6315-E90FCA69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FF935-B62B-8990-CBDB-2F26F76C8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E3F09-4997-8567-F30D-A48DEFAB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94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FEA87D-BE89-FE7F-7320-E808A0BC7F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ED77C4-D903-1367-3ED5-45DB5953BD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92790-4F4F-AB6E-F91D-7FA6764EC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48409-7349-B873-029A-28A787C99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5A13E-A253-26E1-E46C-16A9B45D5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4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C798C-FCD1-084B-A0AE-82CE8E88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6F599-C6BE-2B09-87B2-81F99E0A5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4180D-1E0A-2958-3F7B-62407BB2C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67AE1-3CA1-F355-1D30-1BB2182B4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4C71F-C5E0-F9B0-C0FE-00BF77343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41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8362-572A-A80C-CF49-7267437C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991A25-6571-2892-B01F-AA2D395B84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B4934-DD26-3DFA-0542-058F7C0CF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3EE3E-8FB4-4204-F3EE-EFCF7861B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709E6-9B5A-6EAF-E7C8-AAF9AB42E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230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8CA8D-F454-CEC2-41A6-0606AD8A7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B5771-A8E4-DB9C-42FA-11D57A9A43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2BD83-B8D1-4450-F87B-A29D7895BD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A46A0-047A-4295-1F2F-83D230DA2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D024FF-63D1-A71F-50AE-DE0984380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1BFF5-90AD-B949-5D61-DFBFC1413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37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08A9-3756-445E-03DD-F45F34D2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60EFE-759A-5FA4-ADE3-D130B476A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F17AB-792B-1C5F-67B3-FD248160A6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4AC0F8-02C2-8324-5EB8-2F3DE21D45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82A01-3174-E31E-E24A-6FA8D2073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BD7FDC-CE22-17F6-70BE-FBE6122AE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D2886D-2009-C90E-F0B6-976C357F9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A804A4-5781-271C-784F-805047B70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67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85893-DC92-33AA-BDE3-D85522696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178C0A-858C-C341-073C-68B4CAD50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86A20C-FA68-1759-4FCC-D7B93C7AD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85B0B4-166C-3BD9-1CBE-00ADADA7E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4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4DF2FA-24C8-DC62-D5FE-FE82165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479EA3-C70B-A387-6A22-B6EF85AEC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80492E-FD4C-6E94-B2A3-C5255FCE9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1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7390A-CD12-F52F-990E-1463A0DDF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824FC-D9F9-6AB5-7B5B-6A060B8D4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F0E39A-753F-0A83-FF7A-2251B40D70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F46F30-F133-55CA-12A2-2CE3DAE7B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161D2-36F3-A6CA-B469-F9692F52D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E0C413-5648-DFC3-3266-68E6C8F46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1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249E1-6E90-F393-1288-8F0297E7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667BAA-3214-D0BF-EB60-B77136DDB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86EC90-57FA-5099-2651-42CAD1533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B2E9B-01AF-569D-A50A-B28ABECDF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B19CC8-4806-5807-599C-6996C444C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30691-CB53-4282-4BB3-366043ECF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9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418463-4B3F-A185-6090-C57FC1F0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285C65-02BA-95AE-64FE-58812A577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B27CC-C46B-5841-6808-68613F5197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63C98-4B8C-8540-80C5-36F7549C8319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EEB72-5E13-821D-A82C-C98177ABEA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1178E-49D1-3D19-08D1-ECEBD1A27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27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emf"/><Relationship Id="rId5" Type="http://schemas.openxmlformats.org/officeDocument/2006/relationships/image" Target="../media/image5.jp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window&#10;&#10;Description automatically generated">
            <a:extLst>
              <a:ext uri="{FF2B5EF4-FFF2-40B4-BE49-F238E27FC236}">
                <a16:creationId xmlns:a16="http://schemas.microsoft.com/office/drawing/2014/main" id="{CFF7B16C-9C13-4B92-D39D-5437AEAA1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1FDA893-D04B-9E4F-4159-252D0884396B}"/>
              </a:ext>
            </a:extLst>
          </p:cNvPr>
          <p:cNvSpPr/>
          <p:nvPr/>
        </p:nvSpPr>
        <p:spPr>
          <a:xfrm>
            <a:off x="3684104" y="4256662"/>
            <a:ext cx="4823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718579"/>
                </a:solidFill>
                <a:latin typeface="Tropiline" pitchFamily="2" charset="77"/>
              </a:rPr>
              <a:t>Chapter or alumnae group name</a:t>
            </a:r>
            <a:br>
              <a:rPr lang="en-US" b="1" dirty="0">
                <a:latin typeface="Tropiline" pitchFamily="2" charset="77"/>
              </a:rPr>
            </a:br>
            <a:br>
              <a:rPr lang="en-US" b="1" dirty="0">
                <a:latin typeface="Tropiline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Sesquicentennial </a:t>
            </a:r>
            <a:b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Founders Day Celebration</a:t>
            </a:r>
            <a:br>
              <a:rPr lang="en-US" b="1" dirty="0">
                <a:latin typeface="Tropiline" pitchFamily="2" charset="77"/>
              </a:rPr>
            </a:br>
            <a:endParaRPr lang="en-US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F5B9EE8-68EE-A8B1-BDDC-5A9B28A0F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737" y="1295141"/>
            <a:ext cx="1746526" cy="250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1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everage, soft drink&#10;&#10;Description automatically generated">
            <a:extLst>
              <a:ext uri="{FF2B5EF4-FFF2-40B4-BE49-F238E27FC236}">
                <a16:creationId xmlns:a16="http://schemas.microsoft.com/office/drawing/2014/main" id="{03F0052D-C9D5-E31F-EBA8-EAA77C6D6A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4059"/>
          <a:stretch/>
        </p:blipFill>
        <p:spPr>
          <a:xfrm>
            <a:off x="4763" y="0"/>
            <a:ext cx="4378551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1FDA893-D04B-9E4F-4159-252D0884396B}"/>
              </a:ext>
            </a:extLst>
          </p:cNvPr>
          <p:cNvSpPr/>
          <p:nvPr/>
        </p:nvSpPr>
        <p:spPr>
          <a:xfrm>
            <a:off x="4171220" y="4998093"/>
            <a:ext cx="762327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718579"/>
                </a:solidFill>
                <a:latin typeface="Tropiline" pitchFamily="2" charset="77"/>
              </a:rPr>
              <a:t>Chapter or alumnae group</a:t>
            </a:r>
            <a:br>
              <a:rPr lang="en-US" b="1" dirty="0">
                <a:latin typeface="Tropiline" pitchFamily="2" charset="77"/>
              </a:rPr>
            </a:br>
            <a:br>
              <a:rPr lang="en-US" b="1" dirty="0">
                <a:latin typeface="Tropiline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Sesquicentennial </a:t>
            </a:r>
            <a:b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Founders Day Celebration</a:t>
            </a:r>
            <a:endParaRPr lang="en-US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F5B9EE8-68EE-A8B1-BDDC-5A9B28A0F6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796" y="720038"/>
            <a:ext cx="2760120" cy="396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B75353-708B-3202-0600-62C21DAE9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086" y="5861050"/>
            <a:ext cx="454609" cy="6523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34BD2C-126B-9673-59CC-E18E6C4C3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178952">
            <a:off x="10806993" y="-1183346"/>
            <a:ext cx="1560411" cy="3055804"/>
          </a:xfrm>
          <a:prstGeom prst="rect">
            <a:avLst/>
          </a:prstGeom>
        </p:spPr>
      </p:pic>
      <p:pic>
        <p:nvPicPr>
          <p:cNvPr id="12" name="Picture Placeholder 1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41D8A8EE-CCF8-7EAA-6764-AB81DB5D2B4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5"/>
          <a:srcRect t="13757" b="13757"/>
          <a:stretch>
            <a:fillRect/>
          </a:stretch>
        </p:blipFill>
        <p:spPr>
          <a:xfrm>
            <a:off x="1030288" y="987425"/>
            <a:ext cx="10074275" cy="4873625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C1D0AC-ABC8-06C9-F05E-DD310280A8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398473">
            <a:off x="-392231" y="5138649"/>
            <a:ext cx="2232296" cy="166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4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F4682D-C0AB-E55B-DBA7-EA95C6C8C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086" y="5861050"/>
            <a:ext cx="454609" cy="6523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1ECFBB0-DF39-BD3B-C62E-62B2FC58E70E}"/>
              </a:ext>
            </a:extLst>
          </p:cNvPr>
          <p:cNvSpPr/>
          <p:nvPr/>
        </p:nvSpPr>
        <p:spPr>
          <a:xfrm>
            <a:off x="2880510" y="1672396"/>
            <a:ext cx="6356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192456"/>
                </a:solidFill>
                <a:latin typeface="Tropiline" pitchFamily="2" charset="77"/>
              </a:rPr>
              <a:t>Title Goes Here</a:t>
            </a:r>
            <a:endParaRPr lang="en-US" sz="4000" dirty="0">
              <a:solidFill>
                <a:srgbClr val="192456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5471BE8-5E3E-35BD-5836-B78B171D95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405"/>
          <a:stretch/>
        </p:blipFill>
        <p:spPr>
          <a:xfrm>
            <a:off x="12488018" y="0"/>
            <a:ext cx="2163865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89E6F96-E7BA-0D30-8648-1E56F13FBDC1}"/>
              </a:ext>
            </a:extLst>
          </p:cNvPr>
          <p:cNvSpPr/>
          <p:nvPr/>
        </p:nvSpPr>
        <p:spPr>
          <a:xfrm>
            <a:off x="2880509" y="2554047"/>
            <a:ext cx="80365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192456"/>
                </a:solidFill>
                <a:latin typeface="Tropiline" pitchFamily="2" charset="77"/>
              </a:rPr>
              <a:t>Subheader</a:t>
            </a:r>
            <a:endParaRPr lang="en-US" sz="2000" b="1" dirty="0">
              <a:solidFill>
                <a:srgbClr val="192456"/>
              </a:solidFill>
              <a:latin typeface="Tropiline" pitchFamily="2" charset="77"/>
            </a:endParaRPr>
          </a:p>
          <a:p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Et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dolorem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alique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molesse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num nis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modi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odis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earumquam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re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inis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aritat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. Tis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doluptum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rerumqui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conestionet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pel in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cusant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,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occuptat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et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fuga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. Bus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iusapie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ndamus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autatur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emporer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feritas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nonecea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adi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il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maximolorem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corum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apel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illit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labo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. Ed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minctoriam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,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ulparum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vere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,</a:t>
            </a:r>
          </a:p>
          <a:p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r>
              <a:rPr lang="en-US" sz="2000" b="1" dirty="0" err="1">
                <a:solidFill>
                  <a:srgbClr val="192456"/>
                </a:solidFill>
                <a:latin typeface="Tropiline" pitchFamily="2" charset="77"/>
              </a:rPr>
              <a:t>Subheader</a:t>
            </a:r>
            <a:endParaRPr lang="en-US" sz="2000" b="1" dirty="0">
              <a:solidFill>
                <a:srgbClr val="192456"/>
              </a:solidFill>
              <a:latin typeface="Tropiline" pitchFamily="2" charset="77"/>
            </a:endParaRPr>
          </a:p>
          <a:p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Et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dolorem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alique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molesse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num nis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modi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odis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earumquam</a:t>
            </a:r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r>
              <a:rPr lang="en-US" sz="2000" b="1" dirty="0" err="1">
                <a:solidFill>
                  <a:srgbClr val="192456"/>
                </a:solidFill>
                <a:latin typeface="Tropiline" pitchFamily="2" charset="77"/>
              </a:rPr>
              <a:t>Subheader</a:t>
            </a:r>
            <a:endParaRPr lang="en-US" sz="2000" b="1" dirty="0">
              <a:solidFill>
                <a:srgbClr val="192456"/>
              </a:solidFill>
              <a:latin typeface="Tropiline" pitchFamily="2" charset="77"/>
            </a:endParaRPr>
          </a:p>
          <a:p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Et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dolorem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alique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molesse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num nis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modi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odis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earumquam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re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inis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aritat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. Tis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doluptum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rerumqui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conestionet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pel in</a:t>
            </a:r>
          </a:p>
          <a:p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endParaRPr lang="en-US" sz="4000" dirty="0">
              <a:solidFill>
                <a:srgbClr val="192456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C9B9BD-30DF-1814-D7C6-51C0BE3BB0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644" y="0"/>
            <a:ext cx="12209643" cy="1077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2728D0-D99F-8E98-9C3E-490A622CF131}"/>
              </a:ext>
            </a:extLst>
          </p:cNvPr>
          <p:cNvPicPr>
            <a:picLocks/>
          </p:cNvPicPr>
          <p:nvPr/>
        </p:nvPicPr>
        <p:blipFill rotWithShape="1">
          <a:blip r:embed="rId6"/>
          <a:srcRect l="93" r="39"/>
          <a:stretch/>
        </p:blipFill>
        <p:spPr>
          <a:xfrm>
            <a:off x="211874" y="1907833"/>
            <a:ext cx="2575932" cy="35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52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112</Words>
  <Application>Microsoft Macintosh PowerPoint</Application>
  <PresentationFormat>Widescreen</PresentationFormat>
  <Paragraphs>17</Paragraphs>
  <Slides>4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Tropiline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kelsey joseph</dc:creator>
  <cp:lastModifiedBy>Morgan Branson</cp:lastModifiedBy>
  <cp:revision>11</cp:revision>
  <dcterms:created xsi:type="dcterms:W3CDTF">2022-05-25T00:22:05Z</dcterms:created>
  <dcterms:modified xsi:type="dcterms:W3CDTF">2022-08-01T13:52:57Z</dcterms:modified>
</cp:coreProperties>
</file>