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8E52"/>
    <a:srgbClr val="00205B"/>
    <a:srgbClr val="FD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9E1E4-C616-43F9-854B-4BD6AB2E3205}" type="datetimeFigureOut">
              <a:rPr lang="en-US" smtClean="0"/>
              <a:t>1/14/2022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0BF2F-82B7-4E88-A3FD-89C1D1EBC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4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6CEAA-FBE1-40F7-B786-9D2F0BF6B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4E2B70-09C3-4AF5-9316-7FBAC2024D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C090B-62EC-481A-B10E-31B49576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E225-1065-4D28-AE1B-33FB26EE0A0E}" type="datetime1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186DF-064C-4256-B400-F611D74EF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 Founders 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3808E-D697-4D89-9B46-2D63A0A8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6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A744D-E631-4112-9B3A-60D191329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5E0F2-8EFB-4189-8663-69F4F0993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66C4F-A22E-43EC-ABE3-FFA4DEC33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34C80-E3DA-40C1-B0E7-0A87B513A4F9}" type="datetime1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04D9E-496A-49E4-9D41-8EDFC71A3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 Founders 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75CE1-D074-4DB6-BB31-9DBEA90C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6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705F0-968B-4582-876E-035C0FEA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396EC-CEA9-4026-9BF2-60A86A93E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DD7AD-B0C4-4A53-8DE2-B3A0E9304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A35EC-11DA-4210-B6A3-B24A65E30DFB}" type="datetime1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6C70C-C6F5-4B5D-B5EB-EE8845896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 Founders 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9F39A-1B7A-4129-B86D-1C114581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FFB0-CE72-4F4B-9123-24648FE7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90EC2-59B4-467A-B820-891AD14F2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CDF54-1CC1-4EE0-A256-741814F1D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F0083-F913-4208-B401-2B7EF2BC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9A67A-3C57-41BF-8DB3-7AD68E6B3ADD}" type="datetime1">
              <a:rPr lang="en-US" smtClean="0"/>
              <a:t>1/14/2022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368E79-0585-4364-8F01-D0F10BFB6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 Founders Day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96827-38D3-4513-B1C4-5B48B73B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93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CD36-486A-47C0-9512-66A6F7745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E93967-90A6-469B-B889-2EEF698E6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D57502-ECD7-49E3-ACDF-D5B39FE2A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4CA3F7-8B6F-410A-9BE8-E2772A289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D18C94-0534-43E6-B730-D36551176A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C8F2BF-9B54-46BF-B310-2C8F64C3C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7AB8-FA0E-4370-8F35-AF980DCE7760}" type="datetime1">
              <a:rPr lang="en-US" smtClean="0"/>
              <a:t>1/14/2022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8428B7-C438-4F03-81B5-C2AA114E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Happy Founders Day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F498CB-F6D3-4D3F-BE11-4C5494910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5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843755-3BE3-401A-B060-0B1B25F0F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65476-0734-4DE5-AD19-BD9B3363C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F7BE-77D8-4ED2-B66C-527D41335F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7F6A5-2ECC-4D85-BFB3-1064D5794323}" type="datetime1">
              <a:rPr lang="en-US" smtClean="0"/>
              <a:t>1/14/2022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2777A-82F3-4BA1-B85D-8AF797C375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Happy Founders Day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0EA22-B6B0-4C10-BDE6-FD08909B1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ECC5C-8A65-4B4F-9953-4FCF5E508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3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B7A87111-6EA8-4016-8069-68BE37071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114" y="0"/>
            <a:ext cx="12410114" cy="7033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3485F0-1A31-45FE-BFEE-B64AEF844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14411"/>
            <a:ext cx="12192000" cy="1887523"/>
          </a:xfrm>
          <a:noFill/>
        </p:spPr>
        <p:txBody>
          <a:bodyPr anchor="ctr">
            <a:normAutofit fontScale="90000"/>
          </a:bodyPr>
          <a:lstStyle/>
          <a:p>
            <a:r>
              <a:rPr lang="en-US" sz="15100" dirty="0">
                <a:solidFill>
                  <a:srgbClr val="00205B"/>
                </a:solidFill>
                <a:latin typeface="Billy Ohio" panose="02000506000000020004" pitchFamily="50" charset="0"/>
              </a:rPr>
              <a:t>Founders Day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7AAF24-DE47-49B1-90ED-276B764DD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0371" y="3984769"/>
            <a:ext cx="5780014" cy="675315"/>
          </a:xfrm>
          <a:noFill/>
        </p:spPr>
        <p:txBody>
          <a:bodyPr anchor="ctr">
            <a:normAutofit/>
          </a:bodyPr>
          <a:lstStyle/>
          <a:p>
            <a:r>
              <a:rPr lang="en-US" sz="2200" b="1" dirty="0">
                <a:solidFill>
                  <a:srgbClr val="FDE4DF"/>
                </a:solidFill>
                <a:latin typeface="Tropiline" pitchFamily="50" charset="0"/>
              </a:rPr>
              <a:t> </a:t>
            </a:r>
            <a:r>
              <a:rPr lang="en-US" sz="2200" b="1" dirty="0">
                <a:solidFill>
                  <a:srgbClr val="B88E52"/>
                </a:solidFill>
                <a:latin typeface="Tropiline" pitchFamily="50" charset="0"/>
              </a:rPr>
              <a:t>Celebrating 148 years of Delta Gamma</a:t>
            </a:r>
          </a:p>
        </p:txBody>
      </p:sp>
    </p:spTree>
    <p:extLst>
      <p:ext uri="{BB962C8B-B14F-4D97-AF65-F5344CB8AC3E}">
        <p14:creationId xmlns:p14="http://schemas.microsoft.com/office/powerpoint/2010/main" val="3998703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F6F5D-2C87-458C-854A-54208962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8481" y="298644"/>
            <a:ext cx="9493983" cy="1325563"/>
          </a:xfrm>
        </p:spPr>
        <p:txBody>
          <a:bodyPr/>
          <a:lstStyle/>
          <a:p>
            <a:r>
              <a:rPr lang="en-US" dirty="0">
                <a:solidFill>
                  <a:srgbClr val="00205B"/>
                </a:solidFill>
                <a:latin typeface="Anton" panose="00000500000000000000" pitchFamily="2" charset="0"/>
              </a:rPr>
              <a:t>INSERT TITLE HERE IN ALL CAPS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9BEBBF-6B18-485D-9646-7469301E9B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570456" y="2891078"/>
            <a:ext cx="9493250" cy="839501"/>
          </a:xfr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7246EFA-B012-439C-B255-C550F8BC1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>
                <a:latin typeface="Tropiline" pitchFamily="50" charset="0"/>
              </a:rPr>
              <a:t>Founders Day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74870DA-8093-431C-A534-3DD10C541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>
                <a:latin typeface="Tropiline" pitchFamily="50" charset="0"/>
              </a:rPr>
              <a:t>2</a:t>
            </a:fld>
            <a:endParaRPr lang="en-US" dirty="0">
              <a:latin typeface="Tropiline" pitchFamily="50" charset="0"/>
            </a:endParaRPr>
          </a:p>
        </p:txBody>
      </p:sp>
      <p:pic>
        <p:nvPicPr>
          <p:cNvPr id="16" name="Picture 15" descr="A portrait of a person&#10;&#10;Description automatically generated">
            <a:extLst>
              <a:ext uri="{FF2B5EF4-FFF2-40B4-BE49-F238E27FC236}">
                <a16:creationId xmlns:a16="http://schemas.microsoft.com/office/drawing/2014/main" id="{08D0ED0A-7E09-4EE1-87D6-11D91DE69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2710189"/>
            <a:ext cx="1204154" cy="158949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18" name="Picture 17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4DC3D02D-62DA-4EAD-B33A-8710DF639C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4621883"/>
            <a:ext cx="1204154" cy="155508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14" name="Content Placeholder 13" descr="A picture containing black, white, old&#10;&#10;Description automatically generated">
            <a:extLst>
              <a:ext uri="{FF2B5EF4-FFF2-40B4-BE49-F238E27FC236}">
                <a16:creationId xmlns:a16="http://schemas.microsoft.com/office/drawing/2014/main" id="{585F2929-44AF-4F52-BEF5-D35CF815351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860430"/>
            <a:ext cx="1204154" cy="1527555"/>
          </a:xfrm>
          <a:ln w="9525">
            <a:noFill/>
          </a:ln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8531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F6F5D-2C87-458C-854A-54208962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37" y="311812"/>
            <a:ext cx="9341499" cy="1325563"/>
          </a:xfrm>
        </p:spPr>
        <p:txBody>
          <a:bodyPr/>
          <a:lstStyle/>
          <a:p>
            <a:r>
              <a:rPr lang="en-US" dirty="0">
                <a:solidFill>
                  <a:srgbClr val="00205B"/>
                </a:solidFill>
                <a:latin typeface="Anton" panose="00000500000000000000" pitchFamily="2" charset="0"/>
              </a:rPr>
              <a:t>INSERT TITLE HERE IN ALL CAPS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625236-4F82-4B04-ADC1-041BCAECF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3637" y="1532068"/>
            <a:ext cx="9341498" cy="4351338"/>
          </a:xfrm>
        </p:spPr>
        <p:txBody>
          <a:bodyPr>
            <a:normAutofit/>
          </a:bodyPr>
          <a:lstStyle/>
          <a:p>
            <a:endParaRPr lang="en-US" sz="1800" dirty="0">
              <a:latin typeface="Montserrat Medium" panose="00000600000000000000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2FCE7-23F1-486D-8920-87C144796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>
                <a:latin typeface="Tropiline" pitchFamily="50" charset="0"/>
              </a:rPr>
              <a:t>Founders Day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4DC85-91BD-4199-A357-213B11CD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>
                <a:latin typeface="Tropiline" pitchFamily="50" charset="0"/>
              </a:rPr>
              <a:t>3</a:t>
            </a:fld>
            <a:endParaRPr lang="en-US" dirty="0">
              <a:latin typeface="Tropiline" pitchFamily="50" charset="0"/>
            </a:endParaRP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8E4F7C1D-EACF-4518-B049-A07864C91F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1488" y="3573413"/>
            <a:ext cx="9493250" cy="839501"/>
          </a:xfrm>
          <a:prstGeom prst="rect">
            <a:avLst/>
          </a:prstGeom>
        </p:spPr>
      </p:pic>
      <p:pic>
        <p:nvPicPr>
          <p:cNvPr id="12" name="Content Placeholder 11" descr="Logo&#10;&#10;Description automatically generated">
            <a:extLst>
              <a:ext uri="{FF2B5EF4-FFF2-40B4-BE49-F238E27FC236}">
                <a16:creationId xmlns:a16="http://schemas.microsoft.com/office/drawing/2014/main" id="{13B6E1EC-53DE-4EC6-AFEB-EDF2BC9810A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624" y="136525"/>
            <a:ext cx="1371603" cy="2060452"/>
          </a:xfrm>
        </p:spPr>
      </p:pic>
    </p:spTree>
    <p:extLst>
      <p:ext uri="{BB962C8B-B14F-4D97-AF65-F5344CB8AC3E}">
        <p14:creationId xmlns:p14="http://schemas.microsoft.com/office/powerpoint/2010/main" val="1469252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F6F5D-2C87-458C-854A-54208962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804" y="720165"/>
            <a:ext cx="10681996" cy="1042370"/>
          </a:xfrm>
        </p:spPr>
        <p:txBody>
          <a:bodyPr/>
          <a:lstStyle/>
          <a:p>
            <a:r>
              <a:rPr lang="en-US" dirty="0">
                <a:solidFill>
                  <a:srgbClr val="00205B"/>
                </a:solidFill>
                <a:latin typeface="Anton" panose="00000500000000000000" pitchFamily="2" charset="0"/>
              </a:rPr>
              <a:t>INSERT TITLE HERE IN ALL CAPS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9C8DAC4-7D3B-4CF5-9DED-130EAC1F9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804" y="1803043"/>
            <a:ext cx="10968133" cy="3199381"/>
          </a:xfrm>
        </p:spPr>
        <p:txBody>
          <a:bodyPr>
            <a:normAutofit/>
          </a:bodyPr>
          <a:lstStyle/>
          <a:p>
            <a:endParaRPr lang="en-US" sz="1800" dirty="0">
              <a:latin typeface="Montserrat Medium" panose="00000600000000000000" pitchFamily="2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08384A-BB59-407B-ACA1-D3EFCBC92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>
                <a:latin typeface="Tropiline" pitchFamily="50" charset="0"/>
              </a:rPr>
              <a:t>Founders Day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3D3C53-D5E0-4DEE-82F3-F0E5348C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CC5C-8A65-4B4F-9953-4FCF5E508A06}" type="slidenum">
              <a:rPr lang="en-US" smtClean="0">
                <a:latin typeface="Tropiline" pitchFamily="50" charset="0"/>
              </a:rPr>
              <a:t>4</a:t>
            </a:fld>
            <a:endParaRPr lang="en-US" dirty="0">
              <a:latin typeface="Tropiline" pitchFamily="50" charset="0"/>
            </a:endParaRPr>
          </a:p>
        </p:txBody>
      </p:sp>
      <p:pic>
        <p:nvPicPr>
          <p:cNvPr id="15" name="Content Placeholder 14" descr="Logo&#10;&#10;Description automatically generated">
            <a:extLst>
              <a:ext uri="{FF2B5EF4-FFF2-40B4-BE49-F238E27FC236}">
                <a16:creationId xmlns:a16="http://schemas.microsoft.com/office/drawing/2014/main" id="{B23EB8A4-54A2-4EF2-B99F-CC6B4590ED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4" y="5190947"/>
            <a:ext cx="1735495" cy="1735495"/>
          </a:xfr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50BE472F-78AE-48D8-ABF1-B91B917C2E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32" y="-593619"/>
            <a:ext cx="12248891" cy="10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37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39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Anton</vt:lpstr>
      <vt:lpstr>Arial</vt:lpstr>
      <vt:lpstr>Billy Ohio</vt:lpstr>
      <vt:lpstr>Calibri</vt:lpstr>
      <vt:lpstr>Calibri Light</vt:lpstr>
      <vt:lpstr>Montserrat Medium</vt:lpstr>
      <vt:lpstr>Tropiline</vt:lpstr>
      <vt:lpstr>Office Theme</vt:lpstr>
      <vt:lpstr>Founders Day</vt:lpstr>
      <vt:lpstr>INSERT TITLE HERE IN ALL CAPS</vt:lpstr>
      <vt:lpstr>INSERT TITLE HERE IN ALL CAPS</vt:lpstr>
      <vt:lpstr>INSERT TITLE HERE IN ALL CAPS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Founders Day</dc:title>
  <dc:creator>Liz Thompson</dc:creator>
  <cp:lastModifiedBy>Caitlin Soltesz</cp:lastModifiedBy>
  <cp:revision>11</cp:revision>
  <dcterms:created xsi:type="dcterms:W3CDTF">2021-01-25T14:07:55Z</dcterms:created>
  <dcterms:modified xsi:type="dcterms:W3CDTF">2022-01-14T21:13:19Z</dcterms:modified>
</cp:coreProperties>
</file>